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7202BE-ADBE-5844-BAD1-A5714A9B7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48" y="966991"/>
            <a:ext cx="6295571" cy="52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1381</Words>
  <Application>Microsoft Macintosh PowerPoint</Application>
  <PresentationFormat>On-screen Show (4:3)</PresentationFormat>
  <Paragraphs>543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62</cp:revision>
  <dcterms:created xsi:type="dcterms:W3CDTF">2012-11-30T13:57:57Z</dcterms:created>
  <dcterms:modified xsi:type="dcterms:W3CDTF">2020-06-15T19:43:48Z</dcterms:modified>
</cp:coreProperties>
</file>